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BBF83-D095-4131-B353-FB02C8B0D805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96041-271D-435C-8CCE-7D4A3FBEA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0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687A-FA2E-4000-8B71-D449356E0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12ACE-EF60-4BE3-8012-F1DF2D18E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BDD4-B931-4CD6-90C6-3D42FEAC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BEFE-2F2D-4DE6-9997-02294AAA0E4C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B4177-3FB1-416D-87B3-D7189F27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2F4B-DE0E-46E1-AACE-C77292A7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60C5-36F6-43AB-B2EA-00E3B020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2F5F8-A008-4F80-85B5-A5CADB77D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8C20E-CCA0-47A0-9341-5AA46ADD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374B0-4782-41EA-9C0F-C9CE1DF7284B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707AB-AFF9-48C0-8EF1-4279B98D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DC04D-7421-4287-BC4A-ED2BF999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DFAE9-2254-4BBE-AC8A-B12D0D42D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C7BDA-9571-4DC5-ACAA-2C46BD55E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500E3-1EB4-4065-9116-E84C2E68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291C-4435-40CB-846C-1588659578B2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E42E1-DA10-47A8-8169-7B01BDA0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24788-4DA4-4665-AE15-7F2B16C1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A642-233E-48F2-9C69-A858D850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6382-281E-49FB-8B89-149EC150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1BF0-AA4C-4177-94D5-AADA73DF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9DC3-A0A4-4BEA-A3DF-2480B36A530F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8DD54-6358-4D0E-949D-24A2C168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813B5-3382-4B9E-9CDD-1434CFDF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467D-F6C0-4B62-B9FC-CD6FF213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9717A-3DFF-49DB-A940-4B13C7C98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DB65D-EDA9-498E-983D-9E77C98B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EEF9A-5CC6-4F87-A0B6-35DB7F2727D5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AA51E-5A04-4591-BDC3-BF087F4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25071-18E1-4E00-8C95-43A48AF7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3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58A2-712E-43F7-86A2-C98DCA40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643D-2750-4EF0-B9EC-BC36FE7C7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6C29-DA90-4199-BD3D-45A82C1B5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DBAB8-38A8-4753-B749-86597238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A61F1-E238-4B7C-9B22-021BD43073CD}" type="datetime1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6C3A5-CB77-4630-8507-A3C9DD20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E821A-1BEC-429F-9621-B26648F7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3B04-0DAA-4EF9-B559-82A9862B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00621-E19E-4E02-93B0-806786FF7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EA442-BF48-4312-96FE-C8413CA26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0577F-ED6E-4F9F-9F22-C4AA708E8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371F7-435C-4734-8510-EDDD96257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6F97D-631C-4109-897A-7D8D5DF3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75EE-BDA8-42B9-A2A5-A1803F063A34}" type="datetime1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5FD5F-037C-4130-B1EF-C7E1E0CE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28B6D-24EC-4B21-AE2A-15583E0C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5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4C3B-A9B6-42DC-B514-D12503D0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A2DD24-48A3-4A15-9A7A-53807D57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FD1-F16F-44E0-AB8D-9A68F73608F0}" type="datetime1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B79E7-16F4-41C6-81A7-E2F81C6A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852B0-5E31-43C4-9CCA-DFEB0D88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4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EC3B9-028A-49D0-A716-6CDB4188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E2E89-066C-47EC-AD3B-310592DA4F60}" type="datetime1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74FB8-1301-484E-B3BA-86892958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12BF-7887-4EE8-AC8F-479A1106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7C9D-413C-4B50-A9C5-939816E9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D27D-A576-4258-8221-526FA2A4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783B7-069B-4B93-85CC-11DC7C381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10608-2152-4E1A-86EE-B68ABB37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5CA3-C160-4CE2-9E17-5C16C8DDC020}" type="datetime1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100D0-8EEB-4CDC-B562-E9866649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21E-CD43-42CF-8814-5B7D38A7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1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02FE-5BDA-4106-93F2-C205C0E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77D52-5D6E-4C5D-959F-5841932CB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F9776-200D-4D27-A682-BFD5F94B4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4081-ECBB-4083-983F-BFAA4FBB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91B1-B702-4788-B10D-B62D9486888C}" type="datetime1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C1F39-4ADF-4A6F-870D-EB8D023C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F1D39-A8BC-47F9-89C8-5B407778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7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871B2-7BA3-458A-864B-1B198A1E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91F26-A7E1-4F4D-9945-C452EF27C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25E2-F8DD-414D-993B-D4C0140B8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67FB-36A5-4603-A370-631BCB2C706C}" type="datetime1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6D82D-9BA3-458A-93B0-651E67595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3232-F7CF-400D-B2C7-AD70A30B4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D7A0-53E5-4E81-ABC5-D8618034F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8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i&amp;url=https%3A%2F%2Fwww.asus.com%2FLaptops%2FASUS-Laptop-Series-Products%2F&amp;psig=AOvVaw3W7i0jsn0mAMGCC_P-AqyA&amp;ust=1584934699758000&amp;source=images&amp;cd=vfe&amp;ved=0CA0QjhxqFwoTCJDXqImUregCFQAAAAAdAAAAAB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EF645B4-E102-4619-8B4B-6DFC38448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CBD3DA-D54F-4034-B8CE-90FB3872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32222"/>
            <a:ext cx="7458075" cy="559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24C3D-CF8B-432E-AF4E-3CF98AA8CB9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753353" y="733316"/>
            <a:ext cx="2851490" cy="895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47BCE-7F55-4B14-8B61-A56520A7EA2E}"/>
              </a:ext>
            </a:extLst>
          </p:cNvPr>
          <p:cNvCxnSpPr>
            <a:cxnSpLocks/>
          </p:cNvCxnSpPr>
          <p:nvPr/>
        </p:nvCxnSpPr>
        <p:spPr>
          <a:xfrm flipH="1">
            <a:off x="4953740" y="717353"/>
            <a:ext cx="255823" cy="2052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3EBA5-E0E9-45E8-9913-80D4374F05F3}"/>
              </a:ext>
            </a:extLst>
          </p:cNvPr>
          <p:cNvCxnSpPr>
            <a:cxnSpLocks/>
          </p:cNvCxnSpPr>
          <p:nvPr/>
        </p:nvCxnSpPr>
        <p:spPr>
          <a:xfrm>
            <a:off x="5209563" y="733316"/>
            <a:ext cx="631944" cy="26956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425145-CB76-4F4C-8F71-2AA894530D5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512995" y="4394448"/>
            <a:ext cx="2490834" cy="522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ED003-FE30-44AA-A4EF-1CFA6BB8C160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371645" y="4394448"/>
            <a:ext cx="2414724" cy="1178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66C65-6DFB-46C3-B436-56D2788DD82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684886" y="5033640"/>
            <a:ext cx="1473692" cy="12143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07A72B-8EBA-4C2A-A513-0686E1533992}"/>
              </a:ext>
            </a:extLst>
          </p:cNvPr>
          <p:cNvSpPr txBox="1"/>
          <p:nvPr/>
        </p:nvSpPr>
        <p:spPr>
          <a:xfrm>
            <a:off x="4079290" y="71022"/>
            <a:ext cx="2339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Batteries and portable charger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A3CB8-8C39-4F7B-8189-099AE6B18317}"/>
              </a:ext>
            </a:extLst>
          </p:cNvPr>
          <p:cNvSpPr txBox="1"/>
          <p:nvPr/>
        </p:nvSpPr>
        <p:spPr>
          <a:xfrm>
            <a:off x="10022889" y="363984"/>
            <a:ext cx="11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LIDAR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4C52D-FBF3-4D1B-9112-00786D34F4BA}"/>
              </a:ext>
            </a:extLst>
          </p:cNvPr>
          <p:cNvSpPr txBox="1"/>
          <p:nvPr/>
        </p:nvSpPr>
        <p:spPr>
          <a:xfrm>
            <a:off x="10786369" y="5388746"/>
            <a:ext cx="93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8E3A9-FB26-47E3-A1E6-C17136367E58}"/>
              </a:ext>
            </a:extLst>
          </p:cNvPr>
          <p:cNvSpPr txBox="1"/>
          <p:nvPr/>
        </p:nvSpPr>
        <p:spPr>
          <a:xfrm>
            <a:off x="7315199" y="6247972"/>
            <a:ext cx="168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 and encoder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D16E5-63B4-4233-B984-6B9FD169BE26}"/>
              </a:ext>
            </a:extLst>
          </p:cNvPr>
          <p:cNvSpPr txBox="1"/>
          <p:nvPr/>
        </p:nvSpPr>
        <p:spPr>
          <a:xfrm>
            <a:off x="284085" y="4594194"/>
            <a:ext cx="122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272817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F9E3C8E1-758C-4994-B1E3-AAB01AC8D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2E256-6B6E-4882-A200-9499B33D473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F99F1-16E0-4D0A-91B7-7DEA02A712F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AAFCC2B-7EA2-4152-AA6A-0183E490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67" y="787893"/>
            <a:ext cx="7042951" cy="52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9BE208-CAB1-42EC-A3D7-6CE0405734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50711" y="3701988"/>
            <a:ext cx="2583402" cy="7865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7068AC-54F9-49E6-8409-31CE8D0C8840}"/>
              </a:ext>
            </a:extLst>
          </p:cNvPr>
          <p:cNvSpPr txBox="1"/>
          <p:nvPr/>
        </p:nvSpPr>
        <p:spPr>
          <a:xfrm>
            <a:off x="9934113" y="4165392"/>
            <a:ext cx="175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Breadboard with</a:t>
            </a:r>
          </a:p>
          <a:p>
            <a:r>
              <a:rPr lang="en-US" dirty="0">
                <a:solidFill>
                  <a:schemeClr val="bg1"/>
                </a:solidFill>
              </a:rPr>
              <a:t>Motor 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6E447F-1D59-4753-8571-32711D1A7C1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411755" y="682471"/>
            <a:ext cx="328921" cy="1776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C155F1-E289-4873-A206-B74EB7DDF0D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216241" y="2849732"/>
            <a:ext cx="28053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600B5C-0EB3-4D74-BCD1-D179BB15E33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746377" y="4483225"/>
            <a:ext cx="177553" cy="19965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9FB234-A483-4294-9408-697FA5F32C49}"/>
              </a:ext>
            </a:extLst>
          </p:cNvPr>
          <p:cNvSpPr txBox="1"/>
          <p:nvPr/>
        </p:nvSpPr>
        <p:spPr>
          <a:xfrm>
            <a:off x="4021584" y="313139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F2FB0-43A2-468F-BAE9-63B6F34B9B00}"/>
              </a:ext>
            </a:extLst>
          </p:cNvPr>
          <p:cNvSpPr txBox="1"/>
          <p:nvPr/>
        </p:nvSpPr>
        <p:spPr>
          <a:xfrm>
            <a:off x="262454" y="2665066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5AF8E2-F131-46D9-A954-B53123834FFC}"/>
              </a:ext>
            </a:extLst>
          </p:cNvPr>
          <p:cNvSpPr txBox="1"/>
          <p:nvPr/>
        </p:nvSpPr>
        <p:spPr>
          <a:xfrm>
            <a:off x="3289168" y="6479791"/>
            <a:ext cx="91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424164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aptop asus">
            <a:extLst>
              <a:ext uri="{FF2B5EF4-FFF2-40B4-BE49-F238E27FC236}">
                <a16:creationId xmlns:a16="http://schemas.microsoft.com/office/drawing/2014/main" id="{8173528A-4BC1-43C0-AFCD-DBBCB1FB3D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51" y="287322"/>
            <a:ext cx="2810522" cy="281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aspberry pi">
            <a:extLst>
              <a:ext uri="{FF2B5EF4-FFF2-40B4-BE49-F238E27FC236}">
                <a16:creationId xmlns:a16="http://schemas.microsoft.com/office/drawing/2014/main" id="{02144BBD-C645-4B37-A279-F922C82A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820" y="1015292"/>
            <a:ext cx="3643238" cy="214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0696C-710C-444D-80E9-A0D164152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899" y="4435597"/>
            <a:ext cx="3378356" cy="21439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6F294-558A-45DD-9C4A-F9B7610600BF}"/>
              </a:ext>
            </a:extLst>
          </p:cNvPr>
          <p:cNvCxnSpPr>
            <a:cxnSpLocks/>
          </p:cNvCxnSpPr>
          <p:nvPr/>
        </p:nvCxnSpPr>
        <p:spPr>
          <a:xfrm>
            <a:off x="4474343" y="1935332"/>
            <a:ext cx="1781454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C4EEF9-2B3D-4816-8473-C09F51072404}"/>
              </a:ext>
            </a:extLst>
          </p:cNvPr>
          <p:cNvSpPr txBox="1"/>
          <p:nvPr/>
        </p:nvSpPr>
        <p:spPr>
          <a:xfrm>
            <a:off x="4419296" y="1453971"/>
            <a:ext cx="193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Connected by VNC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81A843-F7A0-44D7-92E5-46A4EBA57B42}"/>
              </a:ext>
            </a:extLst>
          </p:cNvPr>
          <p:cNvCxnSpPr/>
          <p:nvPr/>
        </p:nvCxnSpPr>
        <p:spPr>
          <a:xfrm>
            <a:off x="4545365" y="2337759"/>
            <a:ext cx="163941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617CAE-5DF7-4CA5-8705-7A84D07589F5}"/>
              </a:ext>
            </a:extLst>
          </p:cNvPr>
          <p:cNvSpPr txBox="1"/>
          <p:nvPr/>
        </p:nvSpPr>
        <p:spPr>
          <a:xfrm>
            <a:off x="4469546" y="2434127"/>
            <a:ext cx="18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instructions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274B8-1F6C-4E02-9284-AACCA8D4FCCB}"/>
              </a:ext>
            </a:extLst>
          </p:cNvPr>
          <p:cNvSpPr txBox="1"/>
          <p:nvPr/>
        </p:nvSpPr>
        <p:spPr>
          <a:xfrm>
            <a:off x="8345010" y="3387820"/>
            <a:ext cx="194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Serial Communication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8D2213-159B-4A6B-891D-FBFCC139207B}"/>
              </a:ext>
            </a:extLst>
          </p:cNvPr>
          <p:cNvCxnSpPr/>
          <p:nvPr/>
        </p:nvCxnSpPr>
        <p:spPr>
          <a:xfrm>
            <a:off x="8247355" y="3249227"/>
            <a:ext cx="0" cy="10209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CAAFAB-0D7E-4EAB-89A7-86C87960F87B}"/>
              </a:ext>
            </a:extLst>
          </p:cNvPr>
          <p:cNvCxnSpPr>
            <a:cxnSpLocks/>
          </p:cNvCxnSpPr>
          <p:nvPr/>
        </p:nvCxnSpPr>
        <p:spPr>
          <a:xfrm flipH="1" flipV="1">
            <a:off x="3799643" y="5202314"/>
            <a:ext cx="2876365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03B4565-7709-42AB-9BE4-CCEDB1108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9" y="4257633"/>
            <a:ext cx="2606175" cy="19540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9D5BBA-3B30-4099-BDCC-CA1FF0ECCB6E}"/>
              </a:ext>
            </a:extLst>
          </p:cNvPr>
          <p:cNvSpPr txBox="1"/>
          <p:nvPr/>
        </p:nvSpPr>
        <p:spPr>
          <a:xfrm>
            <a:off x="3561475" y="4723263"/>
            <a:ext cx="327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Instructs bot and its components</a:t>
            </a:r>
          </a:p>
        </p:txBody>
      </p:sp>
    </p:spTree>
    <p:extLst>
      <p:ext uri="{BB962C8B-B14F-4D97-AF65-F5344CB8AC3E}">
        <p14:creationId xmlns:p14="http://schemas.microsoft.com/office/powerpoint/2010/main" val="125751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laptop asus">
            <a:extLst>
              <a:ext uri="{FF2B5EF4-FFF2-40B4-BE49-F238E27FC236}">
                <a16:creationId xmlns:a16="http://schemas.microsoft.com/office/drawing/2014/main" id="{C72A3B05-01AE-4E87-901A-A2DE2A3B05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4473"/>
            <a:ext cx="3471494" cy="347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aspberry pi">
            <a:extLst>
              <a:ext uri="{FF2B5EF4-FFF2-40B4-BE49-F238E27FC236}">
                <a16:creationId xmlns:a16="http://schemas.microsoft.com/office/drawing/2014/main" id="{5E6F284C-E5FD-479B-A418-6027873A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32" y="518142"/>
            <a:ext cx="3643238" cy="214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5F5DEB-8DFD-410E-A3E6-1365F67DB227}"/>
              </a:ext>
            </a:extLst>
          </p:cNvPr>
          <p:cNvCxnSpPr>
            <a:cxnSpLocks/>
          </p:cNvCxnSpPr>
          <p:nvPr/>
        </p:nvCxnSpPr>
        <p:spPr>
          <a:xfrm flipH="1">
            <a:off x="4882718" y="1274107"/>
            <a:ext cx="30071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4D71DD-B427-4099-9456-4B44458F2BEA}"/>
              </a:ext>
            </a:extLst>
          </p:cNvPr>
          <p:cNvCxnSpPr/>
          <p:nvPr/>
        </p:nvCxnSpPr>
        <p:spPr>
          <a:xfrm>
            <a:off x="4304790" y="4505185"/>
            <a:ext cx="3258105" cy="3551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6" descr="[Photo]">
            <a:extLst>
              <a:ext uri="{FF2B5EF4-FFF2-40B4-BE49-F238E27FC236}">
                <a16:creationId xmlns:a16="http://schemas.microsoft.com/office/drawing/2014/main" id="{6D456CA6-7EAB-4C8E-9628-EAB944DE6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6AD6B6FC-72CB-46BD-AB57-505127BFF3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08F5F-2842-4F47-9B36-158E7584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95" y="3429000"/>
            <a:ext cx="3704400" cy="2910858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165DD7B-8044-46BD-BDBB-843F58251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3" t="16030" r="7045" b="50891"/>
          <a:stretch/>
        </p:blipFill>
        <p:spPr bwMode="auto">
          <a:xfrm>
            <a:off x="1497367" y="320582"/>
            <a:ext cx="3385351" cy="19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BB0F0-AD74-4834-85DD-64EB3FBA17A3}"/>
              </a:ext>
            </a:extLst>
          </p:cNvPr>
          <p:cNvCxnSpPr/>
          <p:nvPr/>
        </p:nvCxnSpPr>
        <p:spPr>
          <a:xfrm>
            <a:off x="4882718" y="2031655"/>
            <a:ext cx="32669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0682D-F6E5-46F8-9A66-44A59EE89265}"/>
              </a:ext>
            </a:extLst>
          </p:cNvPr>
          <p:cNvCxnSpPr>
            <a:cxnSpLocks/>
          </p:cNvCxnSpPr>
          <p:nvPr/>
        </p:nvCxnSpPr>
        <p:spPr>
          <a:xfrm flipH="1">
            <a:off x="4304790" y="2227632"/>
            <a:ext cx="4874721" cy="1353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9131FF-4A95-483E-8D00-59CF8BE5C5D1}"/>
              </a:ext>
            </a:extLst>
          </p:cNvPr>
          <p:cNvSpPr txBox="1"/>
          <p:nvPr/>
        </p:nvSpPr>
        <p:spPr>
          <a:xfrm>
            <a:off x="4881433" y="796310"/>
            <a:ext cx="315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Instructs LIDAR to take readings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D9949-8543-449C-980C-B37847FCC3BD}"/>
              </a:ext>
            </a:extLst>
          </p:cNvPr>
          <p:cNvSpPr txBox="1"/>
          <p:nvPr/>
        </p:nvSpPr>
        <p:spPr>
          <a:xfrm>
            <a:off x="5635327" y="1633573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readings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9A782-F996-4ECC-B91B-7F55AC551F25}"/>
              </a:ext>
            </a:extLst>
          </p:cNvPr>
          <p:cNvSpPr txBox="1"/>
          <p:nvPr/>
        </p:nvSpPr>
        <p:spPr>
          <a:xfrm>
            <a:off x="6386303" y="2950076"/>
            <a:ext cx="416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LIDAR data is transmitted to laptop to offload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2989C-2404-462C-AEEC-14E254551620}"/>
              </a:ext>
            </a:extLst>
          </p:cNvPr>
          <p:cNvSpPr txBox="1"/>
          <p:nvPr/>
        </p:nvSpPr>
        <p:spPr>
          <a:xfrm>
            <a:off x="4559377" y="4762762"/>
            <a:ext cx="29468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Laptop runs Hector SLAM algorithm and  visualization node</a:t>
            </a:r>
          </a:p>
        </p:txBody>
      </p:sp>
    </p:spTree>
    <p:extLst>
      <p:ext uri="{BB962C8B-B14F-4D97-AF65-F5344CB8AC3E}">
        <p14:creationId xmlns:p14="http://schemas.microsoft.com/office/powerpoint/2010/main" val="137363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6A3D-2A77-442A-B582-D954E86E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9968-8DF9-4263-8E89-CBAC0C04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https://www.google.com/url?sa=i&amp;url=https%3A%2F%2Fwww.asus.com%2FLaptops%2FASUS-Laptop-Series-Products%2F&amp;psig=AOvVaw3W7i0jsn0mAMGCC_P-AqyA&amp;ust=1584934699758000&amp;source=images&amp;cd=vfe&amp;ved=0CA0QjhxqFwoTCJDXqImUregCFQAAAAAdAAAAABAD</a:t>
            </a:r>
            <a:r>
              <a:rPr lang="en-US" dirty="0"/>
              <a:t> </a:t>
            </a:r>
          </a:p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upload.wikimedia.org%2Fwikipedia%2Fcommons%2Ff%2Ff1%2FRaspberry_Pi_4_Model_B_-_Side.jpg&amp;imgrefurl=https%3A%2F%2Fen.wikipedia.org%2Fwiki%2FRaspberry_Pi&amp;tbnid=TJ4wJpZVMQHa7M&amp;vet=12ahUKEwijjeuxla3oAhX5j0sFHXKqAoAQMygAegUIARCsAg..i&amp;docid=DtHoUD5AlbtMeM&amp;w=4187&amp;h=2464&amp;q=raspberry%20pi&amp;ved=2ahUKEwijjeuxla3oAhX5j0sFHXKqAoAQMygAegUIARCsAg </a:t>
            </a:r>
          </a:p>
          <a:p>
            <a:r>
              <a:rPr lang="en-US" dirty="0"/>
              <a:t>https://www.google.com/url?sa=i&amp;url=https%3A%2F%2Fstore.arduino.cc%2Fusa%2Farduino-uno-rev3&amp;psig=AOvVaw3n1qUKV59rhifm4ZJqOXSK&amp;ust=1584935755582000&amp;source=images&amp;cd=vfe&amp;ved=0CAIQjRxqFwoTCKiB0fiXregCFQAAAAAdAAAAABAD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7F11-E2DA-4E0E-B2CC-7441D0E6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9640A-1897-431E-BC2F-BFE316BDB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256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Gani</dc:creator>
  <cp:lastModifiedBy>Ramana R</cp:lastModifiedBy>
  <cp:revision>12</cp:revision>
  <dcterms:created xsi:type="dcterms:W3CDTF">2020-03-22T03:13:10Z</dcterms:created>
  <dcterms:modified xsi:type="dcterms:W3CDTF">2020-03-23T01:56:51Z</dcterms:modified>
</cp:coreProperties>
</file>